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582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EAAD-6237-42C0-BFE8-A3D9C60C470F}" type="datetimeFigureOut">
              <a:rPr lang="nl-NL" smtClean="0"/>
              <a:pPr/>
              <a:t>1-3-2019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FC2F-BBCF-4061-BBB7-676609B9604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EAAD-6237-42C0-BFE8-A3D9C60C470F}" type="datetimeFigureOut">
              <a:rPr lang="nl-NL" smtClean="0"/>
              <a:pPr/>
              <a:t>1-3-2019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FC2F-BBCF-4061-BBB7-676609B9604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EAAD-6237-42C0-BFE8-A3D9C60C470F}" type="datetimeFigureOut">
              <a:rPr lang="nl-NL" smtClean="0"/>
              <a:pPr/>
              <a:t>1-3-2019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FC2F-BBCF-4061-BBB7-676609B9604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EAAD-6237-42C0-BFE8-A3D9C60C470F}" type="datetimeFigureOut">
              <a:rPr lang="nl-NL" smtClean="0"/>
              <a:pPr/>
              <a:t>1-3-2019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FC2F-BBCF-4061-BBB7-676609B9604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EAAD-6237-42C0-BFE8-A3D9C60C470F}" type="datetimeFigureOut">
              <a:rPr lang="nl-NL" smtClean="0"/>
              <a:pPr/>
              <a:t>1-3-2019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FC2F-BBCF-4061-BBB7-676609B9604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EAAD-6237-42C0-BFE8-A3D9C60C470F}" type="datetimeFigureOut">
              <a:rPr lang="nl-NL" smtClean="0"/>
              <a:pPr/>
              <a:t>1-3-2019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FC2F-BBCF-4061-BBB7-676609B9604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EAAD-6237-42C0-BFE8-A3D9C60C470F}" type="datetimeFigureOut">
              <a:rPr lang="nl-NL" smtClean="0"/>
              <a:pPr/>
              <a:t>1-3-2019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FC2F-BBCF-4061-BBB7-676609B9604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EAAD-6237-42C0-BFE8-A3D9C60C470F}" type="datetimeFigureOut">
              <a:rPr lang="nl-NL" smtClean="0"/>
              <a:pPr/>
              <a:t>1-3-2019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FC2F-BBCF-4061-BBB7-676609B9604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EAAD-6237-42C0-BFE8-A3D9C60C470F}" type="datetimeFigureOut">
              <a:rPr lang="nl-NL" smtClean="0"/>
              <a:pPr/>
              <a:t>1-3-2019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FC2F-BBCF-4061-BBB7-676609B9604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EAAD-6237-42C0-BFE8-A3D9C60C470F}" type="datetimeFigureOut">
              <a:rPr lang="nl-NL" smtClean="0"/>
              <a:pPr/>
              <a:t>1-3-2019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FC2F-BBCF-4061-BBB7-676609B9604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EAAD-6237-42C0-BFE8-A3D9C60C470F}" type="datetimeFigureOut">
              <a:rPr lang="nl-NL" smtClean="0"/>
              <a:pPr/>
              <a:t>1-3-2019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FC2F-BBCF-4061-BBB7-676609B9604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DEAAD-6237-42C0-BFE8-A3D9C60C470F}" type="datetimeFigureOut">
              <a:rPr lang="nl-NL" smtClean="0"/>
              <a:pPr/>
              <a:t>1-3-2019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5FC2F-BBCF-4061-BBB7-676609B9604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Afbeelding 39">
            <a:extLst>
              <a:ext uri="{FF2B5EF4-FFF2-40B4-BE49-F238E27FC236}">
                <a16:creationId xmlns:a16="http://schemas.microsoft.com/office/drawing/2014/main" xmlns="" id="{A162B593-2F15-4CB7-AC77-EB32A99A5D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4" t="5967" r="22302"/>
          <a:stretch/>
        </p:blipFill>
        <p:spPr>
          <a:xfrm>
            <a:off x="0" y="0"/>
            <a:ext cx="6876855" cy="9239378"/>
          </a:xfrm>
          <a:prstGeom prst="rect">
            <a:avLst/>
          </a:prstGeom>
        </p:spPr>
      </p:pic>
      <p:sp>
        <p:nvSpPr>
          <p:cNvPr id="35" name="Rechthoek 34">
            <a:extLst>
              <a:ext uri="{FF2B5EF4-FFF2-40B4-BE49-F238E27FC236}">
                <a16:creationId xmlns:a16="http://schemas.microsoft.com/office/drawing/2014/main" xmlns="" id="{CCCFD93B-D8F5-4521-9194-6C682D4F5C01}"/>
              </a:ext>
            </a:extLst>
          </p:cNvPr>
          <p:cNvSpPr/>
          <p:nvPr/>
        </p:nvSpPr>
        <p:spPr>
          <a:xfrm>
            <a:off x="0" y="1631796"/>
            <a:ext cx="2708920" cy="7607582"/>
          </a:xfrm>
          <a:prstGeom prst="rect">
            <a:avLst/>
          </a:prstGeom>
          <a:solidFill>
            <a:srgbClr val="000000">
              <a:alpha val="54118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xmlns="" id="{948B8E36-C633-4AA4-B1DD-12827E7E7056}"/>
              </a:ext>
            </a:extLst>
          </p:cNvPr>
          <p:cNvSpPr/>
          <p:nvPr/>
        </p:nvSpPr>
        <p:spPr>
          <a:xfrm>
            <a:off x="298377" y="3680231"/>
            <a:ext cx="217070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3600" b="1" dirty="0">
                <a:ln w="1270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[NAAM]</a:t>
            </a:r>
            <a:endParaRPr lang="nl-NL" sz="4400" b="1" dirty="0"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1" name="Groep 30">
            <a:extLst>
              <a:ext uri="{FF2B5EF4-FFF2-40B4-BE49-F238E27FC236}">
                <a16:creationId xmlns:a16="http://schemas.microsoft.com/office/drawing/2014/main" xmlns="" id="{5355A301-020F-44C4-B443-CB31651B955D}"/>
              </a:ext>
            </a:extLst>
          </p:cNvPr>
          <p:cNvGrpSpPr/>
          <p:nvPr/>
        </p:nvGrpSpPr>
        <p:grpSpPr>
          <a:xfrm>
            <a:off x="0" y="0"/>
            <a:ext cx="6858000" cy="3084890"/>
            <a:chOff x="157249" y="155395"/>
            <a:chExt cx="6858000" cy="3084890"/>
          </a:xfrm>
        </p:grpSpPr>
        <p:sp>
          <p:nvSpPr>
            <p:cNvPr id="6" name="Rechthoek 5">
              <a:extLst>
                <a:ext uri="{FF2B5EF4-FFF2-40B4-BE49-F238E27FC236}">
                  <a16:creationId xmlns:a16="http://schemas.microsoft.com/office/drawing/2014/main" xmlns="" id="{4120AE35-123B-421C-9B82-D3D9DCD32282}"/>
                </a:ext>
              </a:extLst>
            </p:cNvPr>
            <p:cNvSpPr/>
            <p:nvPr/>
          </p:nvSpPr>
          <p:spPr>
            <a:xfrm>
              <a:off x="157249" y="155395"/>
              <a:ext cx="6858000" cy="1631797"/>
            </a:xfrm>
            <a:prstGeom prst="rect">
              <a:avLst/>
            </a:prstGeom>
            <a:solidFill>
              <a:srgbClr val="000000">
                <a:alpha val="54118"/>
              </a:srgb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2" name="Rechthoek 21">
              <a:extLst>
                <a:ext uri="{FF2B5EF4-FFF2-40B4-BE49-F238E27FC236}">
                  <a16:creationId xmlns:a16="http://schemas.microsoft.com/office/drawing/2014/main" xmlns="" id="{11D9D500-EFBC-4F17-AC8D-DE52EE8AF419}"/>
                </a:ext>
              </a:extLst>
            </p:cNvPr>
            <p:cNvSpPr/>
            <p:nvPr/>
          </p:nvSpPr>
          <p:spPr>
            <a:xfrm>
              <a:off x="474323" y="256644"/>
              <a:ext cx="6316738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6000" b="1" dirty="0" smtClean="0">
                  <a:ln w="12700">
                    <a:noFill/>
                    <a:prstDash val="solid"/>
                  </a:ln>
                  <a:solidFill>
                    <a:srgbClr val="FFFFFF"/>
                  </a:solidFill>
                  <a:effectLst>
                    <a:glow rad="63500">
                      <a:schemeClr val="tx1">
                        <a:alpha val="40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&lt;datum&gt;</a:t>
              </a:r>
              <a:endParaRPr lang="nl-NL" sz="4000" b="1" dirty="0">
                <a:ln w="12700">
                  <a:noFill/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Rechthoek 23">
              <a:extLst>
                <a:ext uri="{FF2B5EF4-FFF2-40B4-BE49-F238E27FC236}">
                  <a16:creationId xmlns:a16="http://schemas.microsoft.com/office/drawing/2014/main" xmlns="" id="{8F2A6DED-3379-4379-847D-59A3EF9A66B3}"/>
                </a:ext>
              </a:extLst>
            </p:cNvPr>
            <p:cNvSpPr/>
            <p:nvPr/>
          </p:nvSpPr>
          <p:spPr>
            <a:xfrm>
              <a:off x="804975" y="1122407"/>
              <a:ext cx="565543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3200" b="1" dirty="0">
                  <a:ln w="12700">
                    <a:noFill/>
                    <a:prstDash val="solid"/>
                  </a:ln>
                  <a:solidFill>
                    <a:srgbClr val="FFFFFF"/>
                  </a:solidFill>
                  <a:effectLst>
                    <a:glow rad="63500">
                      <a:schemeClr val="tx1">
                        <a:alpha val="40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VOORRONDE NK BIERTAPPEN</a:t>
              </a:r>
              <a:endParaRPr lang="nl-NL" sz="3200" dirty="0"/>
            </a:p>
          </p:txBody>
        </p:sp>
        <p:pic>
          <p:nvPicPr>
            <p:cNvPr id="29" name="Afbeelding 28">
              <a:extLst>
                <a:ext uri="{FF2B5EF4-FFF2-40B4-BE49-F238E27FC236}">
                  <a16:creationId xmlns:a16="http://schemas.microsoft.com/office/drawing/2014/main" xmlns="" id="{6093565C-63D5-4F76-B395-685B929B2C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284" y="1821435"/>
              <a:ext cx="1418850" cy="1418850"/>
            </a:xfrm>
            <a:prstGeom prst="rect">
              <a:avLst/>
            </a:prstGeom>
          </p:spPr>
        </p:pic>
      </p:grpSp>
      <p:sp>
        <p:nvSpPr>
          <p:cNvPr id="33" name="Rechthoek 32">
            <a:extLst>
              <a:ext uri="{FF2B5EF4-FFF2-40B4-BE49-F238E27FC236}">
                <a16:creationId xmlns:a16="http://schemas.microsoft.com/office/drawing/2014/main" xmlns="" id="{6DB6479D-5BA8-44F1-8846-81CAAD8E906D}"/>
              </a:ext>
            </a:extLst>
          </p:cNvPr>
          <p:cNvSpPr/>
          <p:nvPr/>
        </p:nvSpPr>
        <p:spPr>
          <a:xfrm>
            <a:off x="198632" y="4360805"/>
            <a:ext cx="243828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Start: 00.00 uur</a:t>
            </a:r>
            <a:b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Deelnemers aanwezig </a:t>
            </a:r>
            <a:b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 00.00 uur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[Bedrijf/zaak]</a:t>
            </a:r>
            <a:b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[Adres, plaats]</a:t>
            </a:r>
            <a:b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T: 00 00 00 00 00</a:t>
            </a:r>
          </a:p>
          <a:p>
            <a:pPr algn="ctr"/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E: naam@provider.nl</a:t>
            </a:r>
            <a:b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Deelname is gratis, </a:t>
            </a:r>
            <a:b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inschrijven via</a:t>
            </a:r>
            <a:b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www.tapwedstrijden.nl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5199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2296</TotalTime>
  <Words>13</Words>
  <Application>Microsoft Office PowerPoint</Application>
  <PresentationFormat>Diavoorstelling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Office-thema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VOORRONDE</dc:title>
  <dc:creator>Walzicht</dc:creator>
  <cp:lastModifiedBy>Joris</cp:lastModifiedBy>
  <cp:revision>17</cp:revision>
  <dcterms:created xsi:type="dcterms:W3CDTF">2014-04-07T20:04:06Z</dcterms:created>
  <dcterms:modified xsi:type="dcterms:W3CDTF">2019-03-01T11:30:26Z</dcterms:modified>
</cp:coreProperties>
</file>