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566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DEAAD-6237-42C0-BFE8-A3D9C60C470F}" type="datetimeFigureOut">
              <a:rPr lang="nl-NL" smtClean="0"/>
              <a:pPr/>
              <a:t>2-8-2016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5FC2F-BBCF-4061-BBB7-676609B9604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DEAAD-6237-42C0-BFE8-A3D9C60C470F}" type="datetimeFigureOut">
              <a:rPr lang="nl-NL" smtClean="0"/>
              <a:pPr/>
              <a:t>2-8-2016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5FC2F-BBCF-4061-BBB7-676609B9604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DEAAD-6237-42C0-BFE8-A3D9C60C470F}" type="datetimeFigureOut">
              <a:rPr lang="nl-NL" smtClean="0"/>
              <a:pPr/>
              <a:t>2-8-2016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5FC2F-BBCF-4061-BBB7-676609B9604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DEAAD-6237-42C0-BFE8-A3D9C60C470F}" type="datetimeFigureOut">
              <a:rPr lang="nl-NL" smtClean="0"/>
              <a:pPr/>
              <a:t>2-8-2016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5FC2F-BBCF-4061-BBB7-676609B9604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DEAAD-6237-42C0-BFE8-A3D9C60C470F}" type="datetimeFigureOut">
              <a:rPr lang="nl-NL" smtClean="0"/>
              <a:pPr/>
              <a:t>2-8-2016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5FC2F-BBCF-4061-BBB7-676609B9604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DEAAD-6237-42C0-BFE8-A3D9C60C470F}" type="datetimeFigureOut">
              <a:rPr lang="nl-NL" smtClean="0"/>
              <a:pPr/>
              <a:t>2-8-2016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5FC2F-BBCF-4061-BBB7-676609B9604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DEAAD-6237-42C0-BFE8-A3D9C60C470F}" type="datetimeFigureOut">
              <a:rPr lang="nl-NL" smtClean="0"/>
              <a:pPr/>
              <a:t>2-8-2016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5FC2F-BBCF-4061-BBB7-676609B9604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DEAAD-6237-42C0-BFE8-A3D9C60C470F}" type="datetimeFigureOut">
              <a:rPr lang="nl-NL" smtClean="0"/>
              <a:pPr/>
              <a:t>2-8-2016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5FC2F-BBCF-4061-BBB7-676609B9604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DEAAD-6237-42C0-BFE8-A3D9C60C470F}" type="datetimeFigureOut">
              <a:rPr lang="nl-NL" smtClean="0"/>
              <a:pPr/>
              <a:t>2-8-2016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5FC2F-BBCF-4061-BBB7-676609B9604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DEAAD-6237-42C0-BFE8-A3D9C60C470F}" type="datetimeFigureOut">
              <a:rPr lang="nl-NL" smtClean="0"/>
              <a:pPr/>
              <a:t>2-8-2016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5FC2F-BBCF-4061-BBB7-676609B9604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DEAAD-6237-42C0-BFE8-A3D9C60C470F}" type="datetimeFigureOut">
              <a:rPr lang="nl-NL" smtClean="0"/>
              <a:pPr/>
              <a:t>2-8-2016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5FC2F-BBCF-4061-BBB7-676609B9604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DEAAD-6237-42C0-BFE8-A3D9C60C470F}" type="datetimeFigureOut">
              <a:rPr lang="nl-NL" smtClean="0"/>
              <a:pPr/>
              <a:t>2-8-2016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5FC2F-BBCF-4061-BBB7-676609B9604B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" y="1187624"/>
            <a:ext cx="6857206" cy="795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1"/>
            <a:ext cx="6858000" cy="1547663"/>
          </a:xfrm>
          <a:solidFill>
            <a:srgbClr val="FFC000"/>
          </a:solidFill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nl-NL" sz="5000" b="1" dirty="0" smtClean="0"/>
              <a:t>VOORRONDE</a:t>
            </a:r>
            <a:r>
              <a:rPr lang="nl-NL" b="1" dirty="0" smtClean="0"/>
              <a:t/>
            </a:r>
            <a:br>
              <a:rPr lang="nl-NL" b="1" dirty="0" smtClean="0"/>
            </a:br>
            <a:endParaRPr lang="nl-NL" b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-27384" y="3419872"/>
            <a:ext cx="6885384" cy="1728192"/>
          </a:xfrm>
          <a:solidFill>
            <a:schemeClr val="tx1"/>
          </a:solidFill>
        </p:spPr>
        <p:txBody>
          <a:bodyPr>
            <a:noAutofit/>
          </a:bodyPr>
          <a:lstStyle/>
          <a:p>
            <a:r>
              <a:rPr lang="nl-NL" sz="4800" b="1" dirty="0" err="1" smtClean="0">
                <a:solidFill>
                  <a:schemeClr val="bg1"/>
                </a:solidFill>
              </a:rPr>
              <a:t>Biertapwedstrijd</a:t>
            </a:r>
            <a:r>
              <a:rPr lang="nl-NL" sz="4800" b="1" dirty="0" smtClean="0">
                <a:solidFill>
                  <a:schemeClr val="bg1"/>
                </a:solidFill>
              </a:rPr>
              <a:t> plaatsnaam en </a:t>
            </a:r>
            <a:r>
              <a:rPr lang="nl-NL" sz="4800" b="1" dirty="0">
                <a:solidFill>
                  <a:schemeClr val="bg1"/>
                </a:solidFill>
              </a:rPr>
              <a:t>o</a:t>
            </a:r>
            <a:r>
              <a:rPr lang="nl-NL" sz="4800" b="1" dirty="0" smtClean="0">
                <a:solidFill>
                  <a:schemeClr val="bg1"/>
                </a:solidFill>
              </a:rPr>
              <a:t>mstreken</a:t>
            </a:r>
            <a:endParaRPr lang="nl-NL" sz="4800" b="1" dirty="0">
              <a:solidFill>
                <a:schemeClr val="bg1"/>
              </a:solidFill>
            </a:endParaRP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0" y="683568"/>
            <a:ext cx="6858000" cy="936104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NK BIERTAPPEN</a:t>
            </a:r>
          </a:p>
        </p:txBody>
      </p:sp>
      <p:pic>
        <p:nvPicPr>
          <p:cNvPr id="6" name="Afbeelding 5" descr="TW logo OPEN BAC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01208" y="107504"/>
            <a:ext cx="1423978" cy="1331639"/>
          </a:xfrm>
          <a:prstGeom prst="rect">
            <a:avLst/>
          </a:prstGeom>
        </p:spPr>
      </p:pic>
      <p:pic>
        <p:nvPicPr>
          <p:cNvPr id="7" name="Afbeelding 6" descr="TW logo OPEN BAC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632" y="107504"/>
            <a:ext cx="1423978" cy="1331639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 rot="21156108">
            <a:off x="765208" y="1550617"/>
            <a:ext cx="6858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b="1" dirty="0" smtClean="0"/>
              <a:t>Ben jij een toptapper?</a:t>
            </a:r>
          </a:p>
          <a:p>
            <a:r>
              <a:rPr lang="nl-NL" sz="3200" b="1" dirty="0" smtClean="0"/>
              <a:t>Ben jij werkzaam in de horeca?</a:t>
            </a:r>
          </a:p>
          <a:p>
            <a:r>
              <a:rPr lang="nl-NL" sz="3200" b="1" dirty="0" smtClean="0"/>
              <a:t>Doe dan mee met:</a:t>
            </a:r>
            <a:endParaRPr lang="nl-NL" sz="3200" b="1" dirty="0"/>
          </a:p>
        </p:txBody>
      </p:sp>
      <p:sp>
        <p:nvSpPr>
          <p:cNvPr id="13" name="Afgeronde rechthoek 12"/>
          <p:cNvSpPr/>
          <p:nvPr/>
        </p:nvSpPr>
        <p:spPr>
          <a:xfrm>
            <a:off x="188640" y="8316416"/>
            <a:ext cx="6480720" cy="72008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kstvak 11"/>
          <p:cNvSpPr txBox="1"/>
          <p:nvPr/>
        </p:nvSpPr>
        <p:spPr>
          <a:xfrm>
            <a:off x="188640" y="8316416"/>
            <a:ext cx="6480720" cy="7078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NL" sz="4000" b="1" dirty="0" smtClean="0">
                <a:solidFill>
                  <a:schemeClr val="bg1"/>
                </a:solidFill>
              </a:rPr>
              <a:t>WWW.TAPWEDSTRIJDEN.NL</a:t>
            </a:r>
            <a:endParaRPr lang="nl-NL" sz="4000" b="1" dirty="0">
              <a:solidFill>
                <a:schemeClr val="bg1"/>
              </a:solidFill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0" y="5148064"/>
            <a:ext cx="6768752" cy="3221839"/>
          </a:xfrm>
          <a:prstGeom prst="rect">
            <a:avLst/>
          </a:prstGeom>
          <a:noFill/>
        </p:spPr>
        <p:txBody>
          <a:bodyPr wrap="square" tIns="36000" rtlCol="0">
            <a:spAutoFit/>
          </a:bodyPr>
          <a:lstStyle/>
          <a:p>
            <a:pPr algn="ctr" defTabSz="396000"/>
            <a:r>
              <a:rPr lang="nl-NL" sz="3600" b="1" dirty="0" smtClean="0"/>
              <a:t>Café ‘t best getapte pilsje</a:t>
            </a:r>
          </a:p>
          <a:p>
            <a:pPr algn="ctr" defTabSz="396000"/>
            <a:r>
              <a:rPr lang="nl-NL" sz="2400" b="1" dirty="0" smtClean="0"/>
              <a:t>Tapstraat 1 a, 1111AA plaatsnaam </a:t>
            </a:r>
          </a:p>
          <a:p>
            <a:pPr algn="ctr" defTabSz="396000"/>
            <a:r>
              <a:rPr lang="nl-NL" sz="2800" b="1" dirty="0" smtClean="0"/>
              <a:t>Wanneer: Voor 15 november</a:t>
            </a:r>
          </a:p>
          <a:p>
            <a:pPr algn="ctr" defTabSz="396000"/>
            <a:r>
              <a:rPr lang="nl-NL" sz="2800" b="1" dirty="0" smtClean="0"/>
              <a:t>Deelname: gratis</a:t>
            </a:r>
          </a:p>
          <a:p>
            <a:pPr algn="ctr" defTabSz="396000"/>
            <a:r>
              <a:rPr lang="nl-NL" sz="2800" b="1" dirty="0" smtClean="0"/>
              <a:t>Contact: info@</a:t>
            </a:r>
            <a:r>
              <a:rPr lang="nl-NL" sz="2800" b="1" dirty="0" err="1" smtClean="0"/>
              <a:t>emailadres.nl</a:t>
            </a:r>
            <a:endParaRPr lang="nl-NL" sz="2800" b="1" dirty="0" smtClean="0"/>
          </a:p>
          <a:p>
            <a:pPr algn="ctr" defTabSz="396000"/>
            <a:r>
              <a:rPr lang="nl-NL" sz="2000" dirty="0" smtClean="0"/>
              <a:t>Inschrijven via: </a:t>
            </a:r>
            <a:r>
              <a:rPr lang="nl-NL" sz="3200" dirty="0" err="1" smtClean="0"/>
              <a:t>www.tapwedstrijden.nl</a:t>
            </a:r>
            <a:r>
              <a:rPr lang="nl-NL" sz="3200" dirty="0" smtClean="0"/>
              <a:t> </a:t>
            </a:r>
          </a:p>
          <a:p>
            <a:pPr algn="ctr" defTabSz="396000"/>
            <a:r>
              <a:rPr lang="nl-NL" sz="2800" dirty="0" smtClean="0"/>
              <a:t>of aanmelden op de wedstrijddag voor 11:00</a:t>
            </a:r>
            <a:endParaRPr lang="nl-NL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793</TotalTime>
  <Words>59</Words>
  <Application>Microsoft Office PowerPoint</Application>
  <PresentationFormat>Diavoorstelling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2" baseType="lpstr">
      <vt:lpstr>Office-thema</vt:lpstr>
      <vt:lpstr>VOORRONDE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VOORRONDE</dc:title>
  <dc:creator>Walzicht</dc:creator>
  <cp:lastModifiedBy>Walzicht</cp:lastModifiedBy>
  <cp:revision>4</cp:revision>
  <dcterms:created xsi:type="dcterms:W3CDTF">2014-04-07T20:04:06Z</dcterms:created>
  <dcterms:modified xsi:type="dcterms:W3CDTF">2016-08-02T06:21:12Z</dcterms:modified>
</cp:coreProperties>
</file>